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45437" autoAdjust="0"/>
  </p:normalViewPr>
  <p:slideViewPr>
    <p:cSldViewPr snapToGrid="0">
      <p:cViewPr>
        <p:scale>
          <a:sx n="60" d="100"/>
          <a:sy n="60" d="100"/>
        </p:scale>
        <p:origin x="42"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10B70-1A8F-4B54-8582-52FCCB3C085A}" type="datetimeFigureOut">
              <a:rPr lang="en-US" smtClean="0"/>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3F9642-F990-480E-8B28-57979E096AE4}" type="slidenum">
              <a:rPr lang="en-US" smtClean="0"/>
              <a:t>‹#›</a:t>
            </a:fld>
            <a:endParaRPr lang="en-US"/>
          </a:p>
        </p:txBody>
      </p:sp>
    </p:spTree>
    <p:extLst>
      <p:ext uri="{BB962C8B-B14F-4D97-AF65-F5344CB8AC3E}">
        <p14:creationId xmlns:p14="http://schemas.microsoft.com/office/powerpoint/2010/main" val="1849654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ensure that students have fully developed </a:t>
            </a:r>
            <a:r>
              <a:rPr lang="en-US" dirty="0" smtClean="0"/>
              <a:t>confidence,</a:t>
            </a:r>
            <a:r>
              <a:rPr lang="en-US" baseline="0" dirty="0" smtClean="0"/>
              <a:t> they  will </a:t>
            </a:r>
            <a:r>
              <a:rPr lang="en-GB" baseline="0" dirty="0" smtClean="0"/>
              <a:t>taken through a step by step process to show how the artists verbalized their ideas and processes in art making</a:t>
            </a:r>
            <a:endParaRPr lang="en-US" dirty="0"/>
          </a:p>
        </p:txBody>
      </p:sp>
      <p:sp>
        <p:nvSpPr>
          <p:cNvPr id="4" name="Slide Number Placeholder 3"/>
          <p:cNvSpPr>
            <a:spLocks noGrp="1"/>
          </p:cNvSpPr>
          <p:nvPr>
            <p:ph type="sldNum" sz="quarter" idx="10"/>
          </p:nvPr>
        </p:nvSpPr>
        <p:spPr/>
        <p:txBody>
          <a:bodyPr/>
          <a:lstStyle/>
          <a:p>
            <a:fld id="{E03F9642-F990-480E-8B28-57979E096AE4}" type="slidenum">
              <a:rPr lang="en-US" smtClean="0"/>
              <a:t>2</a:t>
            </a:fld>
            <a:endParaRPr lang="en-US"/>
          </a:p>
        </p:txBody>
      </p:sp>
    </p:spTree>
    <p:extLst>
      <p:ext uri="{BB962C8B-B14F-4D97-AF65-F5344CB8AC3E}">
        <p14:creationId xmlns:p14="http://schemas.microsoft.com/office/powerpoint/2010/main" val="1790398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authentic learning activity is designed to assist the student connect what they have learned with the real world. Authentic learning activities are tasks given to students in the real world where they can apply what they learned in class and continue to learn more in a setting that is relevant to them.</a:t>
            </a:r>
          </a:p>
          <a:p>
            <a:endParaRPr lang="en-US" dirty="0"/>
          </a:p>
        </p:txBody>
      </p:sp>
      <p:sp>
        <p:nvSpPr>
          <p:cNvPr id="4" name="Slide Number Placeholder 3"/>
          <p:cNvSpPr>
            <a:spLocks noGrp="1"/>
          </p:cNvSpPr>
          <p:nvPr>
            <p:ph type="sldNum" sz="quarter" idx="10"/>
          </p:nvPr>
        </p:nvSpPr>
        <p:spPr/>
        <p:txBody>
          <a:bodyPr/>
          <a:lstStyle/>
          <a:p>
            <a:fld id="{E03F9642-F990-480E-8B28-57979E096AE4}" type="slidenum">
              <a:rPr lang="en-US" smtClean="0"/>
              <a:t>3</a:t>
            </a:fld>
            <a:endParaRPr lang="en-US"/>
          </a:p>
        </p:txBody>
      </p:sp>
    </p:spTree>
    <p:extLst>
      <p:ext uri="{BB962C8B-B14F-4D97-AF65-F5344CB8AC3E}">
        <p14:creationId xmlns:p14="http://schemas.microsoft.com/office/powerpoint/2010/main" val="2571697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 should consider how the acrylic painting techniques have changed over the years. It will expound their knowledge relating to history, styles, and the modern issues. The students are required to do an internet search on acrylic painting techniques. A discussion on challenges facing acrylic painting will facilitate achievement of the course objectives.</a:t>
            </a:r>
            <a:endParaRPr lang="en-US" dirty="0"/>
          </a:p>
        </p:txBody>
      </p:sp>
      <p:sp>
        <p:nvSpPr>
          <p:cNvPr id="4" name="Slide Number Placeholder 3"/>
          <p:cNvSpPr>
            <a:spLocks noGrp="1"/>
          </p:cNvSpPr>
          <p:nvPr>
            <p:ph type="sldNum" sz="quarter" idx="10"/>
          </p:nvPr>
        </p:nvSpPr>
        <p:spPr/>
        <p:txBody>
          <a:bodyPr/>
          <a:lstStyle/>
          <a:p>
            <a:fld id="{E03F9642-F990-480E-8B28-57979E096AE4}" type="slidenum">
              <a:rPr lang="en-US" smtClean="0"/>
              <a:t>4</a:t>
            </a:fld>
            <a:endParaRPr lang="en-US"/>
          </a:p>
        </p:txBody>
      </p:sp>
    </p:spTree>
    <p:extLst>
      <p:ext uri="{BB962C8B-B14F-4D97-AF65-F5344CB8AC3E}">
        <p14:creationId xmlns:p14="http://schemas.microsoft.com/office/powerpoint/2010/main" val="1073851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928253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633923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4749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398139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8520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942494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603940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46820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869104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95956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60D681F-36A7-4960-82C7-BA185F15C7A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56528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0D681F-36A7-4960-82C7-BA185F15C7AA}" type="datetimeFigureOut">
              <a:rPr lang="en-US" smtClean="0"/>
              <a:t>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232056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0D681F-36A7-4960-82C7-BA185F15C7AA}" type="datetimeFigureOut">
              <a:rPr lang="en-US" smtClean="0"/>
              <a:t>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90733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0D681F-36A7-4960-82C7-BA185F15C7AA}" type="datetimeFigureOut">
              <a:rPr lang="en-US" smtClean="0"/>
              <a:t>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85664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0D681F-36A7-4960-82C7-BA185F15C7A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18467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0D681F-36A7-4960-82C7-BA185F15C7A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2189345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D681F-36A7-4960-82C7-BA185F15C7AA}" type="datetimeFigureOut">
              <a:rPr lang="en-US" smtClean="0"/>
              <a:t>2/21/2021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1F6B91A-1BEF-4681-82AE-3B8B8E5A8A6B}" type="slidenum">
              <a:rPr lang="en-US" smtClean="0"/>
              <a:t>‹#›</a:t>
            </a:fld>
            <a:endParaRPr lang="en-US"/>
          </a:p>
        </p:txBody>
      </p:sp>
    </p:spTree>
    <p:extLst>
      <p:ext uri="{BB962C8B-B14F-4D97-AF65-F5344CB8AC3E}">
        <p14:creationId xmlns:p14="http://schemas.microsoft.com/office/powerpoint/2010/main" val="3742995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Acrylic </a:t>
            </a:r>
            <a:r>
              <a:rPr lang="en-US" dirty="0" smtClean="0"/>
              <a:t>Painting Video 1</a:t>
            </a:r>
            <a:endParaRPr lang="en-US" dirty="0"/>
          </a:p>
        </p:txBody>
      </p:sp>
      <p:sp>
        <p:nvSpPr>
          <p:cNvPr id="3" name="Subtitle 2"/>
          <p:cNvSpPr>
            <a:spLocks noGrp="1"/>
          </p:cNvSpPr>
          <p:nvPr>
            <p:ph type="subTitle" idx="1"/>
          </p:nvPr>
        </p:nvSpPr>
        <p:spPr/>
        <p:txBody>
          <a:bodyPr>
            <a:normAutofit fontScale="62500" lnSpcReduction="20000"/>
          </a:bodyPr>
          <a:lstStyle/>
          <a:p>
            <a:pPr algn="l"/>
            <a:r>
              <a:rPr lang="en-US" dirty="0" smtClean="0"/>
              <a:t>Institution:</a:t>
            </a:r>
          </a:p>
          <a:p>
            <a:pPr algn="l"/>
            <a:r>
              <a:rPr lang="en-US" dirty="0" smtClean="0"/>
              <a:t>Tutor:</a:t>
            </a:r>
          </a:p>
          <a:p>
            <a:pPr algn="l"/>
            <a:r>
              <a:rPr lang="en-US" dirty="0" smtClean="0"/>
              <a:t>Name:</a:t>
            </a:r>
          </a:p>
          <a:p>
            <a:pPr algn="l"/>
            <a:r>
              <a:rPr lang="en-US" dirty="0" smtClean="0"/>
              <a:t>Date:</a:t>
            </a:r>
            <a:endParaRPr lang="en-US" dirty="0"/>
          </a:p>
        </p:txBody>
      </p:sp>
    </p:spTree>
    <p:extLst>
      <p:ext uri="{BB962C8B-B14F-4D97-AF65-F5344CB8AC3E}">
        <p14:creationId xmlns:p14="http://schemas.microsoft.com/office/powerpoint/2010/main" val="2307611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Learner’s Painting Ability</a:t>
            </a:r>
            <a:endParaRPr lang="en-US" dirty="0"/>
          </a:p>
        </p:txBody>
      </p:sp>
      <p:sp>
        <p:nvSpPr>
          <p:cNvPr id="3" name="Content Placeholder 2"/>
          <p:cNvSpPr>
            <a:spLocks noGrp="1"/>
          </p:cNvSpPr>
          <p:nvPr>
            <p:ph idx="1"/>
          </p:nvPr>
        </p:nvSpPr>
        <p:spPr/>
        <p:txBody>
          <a:bodyPr/>
          <a:lstStyle/>
          <a:p>
            <a:r>
              <a:rPr lang="en-GB" dirty="0"/>
              <a:t> Tasks that are applicable and of interest to </a:t>
            </a:r>
            <a:r>
              <a:rPr lang="en-GB" dirty="0" smtClean="0"/>
              <a:t>learners</a:t>
            </a:r>
          </a:p>
          <a:p>
            <a:r>
              <a:rPr lang="en-US" dirty="0" smtClean="0"/>
              <a:t>Learners </a:t>
            </a:r>
            <a:r>
              <a:rPr lang="en-US" dirty="0" smtClean="0"/>
              <a:t>taken through past </a:t>
            </a:r>
            <a:r>
              <a:rPr lang="en-US" dirty="0" smtClean="0"/>
              <a:t>lesson </a:t>
            </a:r>
            <a:r>
              <a:rPr lang="en-US" dirty="0" err="1" smtClean="0"/>
              <a:t>activty</a:t>
            </a:r>
            <a:endParaRPr lang="en-US" dirty="0" smtClean="0"/>
          </a:p>
          <a:p>
            <a:r>
              <a:rPr lang="en-US" dirty="0" smtClean="0"/>
              <a:t>Learners taken through a step-by-step painting </a:t>
            </a:r>
            <a:r>
              <a:rPr lang="en-US" dirty="0" smtClean="0"/>
              <a:t>techniques</a:t>
            </a:r>
            <a:r>
              <a:rPr lang="en-US" dirty="0" smtClean="0"/>
              <a:t>.</a:t>
            </a:r>
            <a:endParaRPr lang="en-US" dirty="0" smtClean="0"/>
          </a:p>
          <a:p>
            <a:r>
              <a:rPr lang="en-US" dirty="0" smtClean="0"/>
              <a:t>Engage in activities for improving learners confidence</a:t>
            </a:r>
            <a:endParaRPr lang="en-US" dirty="0" smtClean="0"/>
          </a:p>
        </p:txBody>
      </p:sp>
    </p:spTree>
    <p:extLst>
      <p:ext uri="{BB962C8B-B14F-4D97-AF65-F5344CB8AC3E}">
        <p14:creationId xmlns:p14="http://schemas.microsoft.com/office/powerpoint/2010/main" val="286579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Authentic learning activity to facilitate understanding the lesson.</a:t>
            </a:r>
          </a:p>
          <a:p>
            <a:r>
              <a:rPr lang="en-GB" dirty="0" smtClean="0"/>
              <a:t>Each </a:t>
            </a:r>
            <a:r>
              <a:rPr lang="en-GB" dirty="0"/>
              <a:t>of the students will draw whatever will be on their sight. In simple terms, students can draw the buildings, the appearance of mountains and forests as </a:t>
            </a:r>
            <a:r>
              <a:rPr lang="en-GB" dirty="0" smtClean="0"/>
              <a:t>they </a:t>
            </a:r>
            <a:r>
              <a:rPr lang="en-GB" dirty="0"/>
              <a:t>appear in the horizons or the playing ground. </a:t>
            </a:r>
            <a:endParaRPr lang="en-GB" dirty="0" smtClean="0"/>
          </a:p>
          <a:p>
            <a:r>
              <a:rPr lang="en-GB" dirty="0" smtClean="0"/>
              <a:t>The students will be divided into groups where they share their ideas on the learning activity.</a:t>
            </a:r>
            <a:endParaRPr lang="en-US" dirty="0"/>
          </a:p>
        </p:txBody>
      </p:sp>
      <p:sp>
        <p:nvSpPr>
          <p:cNvPr id="4" name="Title 3"/>
          <p:cNvSpPr>
            <a:spLocks noGrp="1"/>
          </p:cNvSpPr>
          <p:nvPr>
            <p:ph type="title"/>
          </p:nvPr>
        </p:nvSpPr>
        <p:spPr/>
        <p:txBody>
          <a:bodyPr/>
          <a:lstStyle/>
          <a:p>
            <a:r>
              <a:rPr lang="en-GB" dirty="0" smtClean="0"/>
              <a:t>Authentic learning activity</a:t>
            </a:r>
            <a:endParaRPr lang="en-GB" dirty="0"/>
          </a:p>
        </p:txBody>
      </p:sp>
    </p:spTree>
    <p:extLst>
      <p:ext uri="{BB962C8B-B14F-4D97-AF65-F5344CB8AC3E}">
        <p14:creationId xmlns:p14="http://schemas.microsoft.com/office/powerpoint/2010/main" val="365834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smtClean="0"/>
              <a:t>Discuss history of acrylic painting</a:t>
            </a:r>
          </a:p>
          <a:p>
            <a:r>
              <a:rPr lang="en-US" dirty="0" smtClean="0"/>
              <a:t>Techniques used in acrylic painting</a:t>
            </a:r>
          </a:p>
          <a:p>
            <a:r>
              <a:rPr lang="en-US" dirty="0" smtClean="0"/>
              <a:t>Challenges experienced in acrylic painting</a:t>
            </a:r>
            <a:endParaRPr lang="en-US" dirty="0"/>
          </a:p>
        </p:txBody>
      </p:sp>
    </p:spTree>
    <p:extLst>
      <p:ext uri="{BB962C8B-B14F-4D97-AF65-F5344CB8AC3E}">
        <p14:creationId xmlns:p14="http://schemas.microsoft.com/office/powerpoint/2010/main" val="3212795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a:t>
            </a:r>
            <a:endParaRPr lang="en-US" dirty="0"/>
          </a:p>
        </p:txBody>
      </p:sp>
      <p:sp>
        <p:nvSpPr>
          <p:cNvPr id="3" name="Content Placeholder 2"/>
          <p:cNvSpPr>
            <a:spLocks noGrp="1"/>
          </p:cNvSpPr>
          <p:nvPr>
            <p:ph idx="1"/>
          </p:nvPr>
        </p:nvSpPr>
        <p:spPr/>
        <p:txBody>
          <a:bodyPr/>
          <a:lstStyle/>
          <a:p>
            <a:r>
              <a:rPr lang="en-US" i="1" dirty="0"/>
              <a:t>Current issues in 19th-century art</a:t>
            </a:r>
            <a:r>
              <a:rPr lang="en-US" dirty="0"/>
              <a:t>. (2007). Zwolle: </a:t>
            </a:r>
            <a:r>
              <a:rPr lang="en-US" dirty="0" err="1"/>
              <a:t>Waanders</a:t>
            </a:r>
            <a:r>
              <a:rPr lang="en-US" dirty="0"/>
              <a:t>.</a:t>
            </a:r>
          </a:p>
        </p:txBody>
      </p:sp>
    </p:spTree>
    <p:extLst>
      <p:ext uri="{BB962C8B-B14F-4D97-AF65-F5344CB8AC3E}">
        <p14:creationId xmlns:p14="http://schemas.microsoft.com/office/powerpoint/2010/main" val="22807965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134</TotalTime>
  <Words>296</Words>
  <Application>Microsoft Office PowerPoint</Application>
  <PresentationFormat>Widescreen</PresentationFormat>
  <Paragraphs>26</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Trebuchet MS</vt:lpstr>
      <vt:lpstr>Wingdings 3</vt:lpstr>
      <vt:lpstr>Facet</vt:lpstr>
      <vt:lpstr>Acrylic Painting Video 1</vt:lpstr>
      <vt:lpstr>Developing Learner’s Painting Ability</vt:lpstr>
      <vt:lpstr>Authentic learning activity</vt:lpstr>
      <vt:lpstr>Discussion</vt:lpstr>
      <vt:lpstr>Reference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user</cp:lastModifiedBy>
  <cp:revision>27</cp:revision>
  <dcterms:created xsi:type="dcterms:W3CDTF">2021-02-20T09:04:30Z</dcterms:created>
  <dcterms:modified xsi:type="dcterms:W3CDTF">2021-02-21T18:20:11Z</dcterms:modified>
</cp:coreProperties>
</file>